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eb4e4f290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eb4e4f29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eb4e4f290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eb4e4f290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z에따라 x,y의 좌표평면 생성된다. 이 좌표평면은 절대좌표계.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z는 키넥트와 각 조인트간의 절대적인 거리이다.!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eb4e4f290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eb4e4f290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eb4e4f290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eb4e4f290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https://www.koreascience.or.kr/article/JAKO201827041051064.pdf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d9fe730b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d9fe730b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캡스톤 디자인(좌표계)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5" y="3172900"/>
            <a:ext cx="7688100" cy="17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201600276 박유승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201600286 이보근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201600291 이재희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201600294 임승호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/>
        </p:nvSpPr>
        <p:spPr>
          <a:xfrm>
            <a:off x="979575" y="1222725"/>
            <a:ext cx="62220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- </a:t>
            </a:r>
            <a:r>
              <a:rPr lang="ko">
                <a:latin typeface="Lato"/>
                <a:ea typeface="Lato"/>
                <a:cs typeface="Lato"/>
                <a:sym typeface="Lato"/>
              </a:rPr>
              <a:t>z좌표 값에 따라  x,y의 평면이 형성됨, 절대 좌표인것으로 확인됨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-응급감지는 3차원 좌표의 전,후 값을 비교해(점과 점 사이의 거리)  측정후 차이가 일정수준 이상 올라가면 응급으로 감지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-응급감지 알고리즘을 만드는데 시간이 생각보다 오래걸릴 것으로 예상됨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-</a:t>
            </a:r>
            <a:r>
              <a:rPr lang="ko">
                <a:latin typeface="Lato"/>
                <a:ea typeface="Lato"/>
                <a:cs typeface="Lato"/>
                <a:sym typeface="Lato"/>
              </a:rPr>
              <a:t>저장 알고리즘 : 10초간격으로 영상을 무조건 저장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-삭제 알고리즘:  평소에는  계속 삭제, 응급감지시 삭제 멈춤..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-현재까지 코딩되어있는 상태로는 while문 돌면서 영상 저장,삭제 하는데에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딜레이 거의 없음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938" y="1637550"/>
            <a:ext cx="5572125" cy="21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